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7"/>
  </p:notesMasterIdLst>
  <p:sldIdLst>
    <p:sldId id="256" r:id="rId5"/>
    <p:sldId id="258" r:id="rId6"/>
    <p:sldId id="259" r:id="rId7"/>
    <p:sldId id="260" r:id="rId8"/>
    <p:sldId id="309" r:id="rId9"/>
    <p:sldId id="305" r:id="rId10"/>
    <p:sldId id="306" r:id="rId11"/>
    <p:sldId id="307" r:id="rId12"/>
    <p:sldId id="311" r:id="rId13"/>
    <p:sldId id="266" r:id="rId14"/>
    <p:sldId id="315" r:id="rId15"/>
    <p:sldId id="312" r:id="rId16"/>
    <p:sldId id="265" r:id="rId17"/>
    <p:sldId id="310" r:id="rId18"/>
    <p:sldId id="314" r:id="rId19"/>
    <p:sldId id="313" r:id="rId20"/>
    <p:sldId id="268" r:id="rId21"/>
    <p:sldId id="308" r:id="rId22"/>
    <p:sldId id="262" r:id="rId23"/>
    <p:sldId id="263" r:id="rId24"/>
    <p:sldId id="264" r:id="rId25"/>
    <p:sldId id="267"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230"/>
    <a:srgbClr val="DD8047"/>
    <a:srgbClr val="2A168C"/>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3" autoAdjust="0"/>
  </p:normalViewPr>
  <p:slideViewPr>
    <p:cSldViewPr snapToGrid="0">
      <p:cViewPr varScale="1">
        <p:scale>
          <a:sx n="96" d="100"/>
          <a:sy n="96" d="100"/>
        </p:scale>
        <p:origin x="11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Stockage des données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future utilisation</a:t>
            </a:r>
          </a:p>
        </p:txBody>
      </p:sp>
    </p:spTree>
    <p:extLst>
      <p:ext uri="{BB962C8B-B14F-4D97-AF65-F5344CB8AC3E}">
        <p14:creationId xmlns:p14="http://schemas.microsoft.com/office/powerpoint/2010/main" val="109602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Création d ’un </a:t>
            </a:r>
            <a:r>
              <a:rPr lang="fr-FR" sz="4000" b="1" spc="-1" dirty="0" err="1">
                <a:solidFill>
                  <a:srgbClr val="DD8047"/>
                </a:solidFill>
                <a:latin typeface="Avenir Next LT Pro Light"/>
              </a:rPr>
              <a:t>dashboard</a:t>
            </a:r>
            <a:endParaRPr lang="fr-FR" sz="4000" b="1" spc="-1" dirty="0">
              <a:solidFill>
                <a:srgbClr val="DD8047"/>
              </a:solidFill>
              <a:latin typeface="Avenir Next LT Pro Light"/>
            </a:endParaRP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000000"/>
                </a:solidFill>
                <a:latin typeface="Avenir Next LT Pro"/>
              </a:rPr>
              <a:t>Visualisation des données simplifi</a:t>
            </a:r>
            <a:r>
              <a:rPr lang="fr-FR" sz="1500" spc="-1" dirty="0">
                <a:solidFill>
                  <a:srgbClr val="000000"/>
                </a:solidFill>
                <a:latin typeface="Avenir Next LT Pro"/>
              </a:rPr>
              <a:t>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a:p>
            <a:pPr marL="0" indent="0">
              <a:lnSpc>
                <a:spcPct val="110000"/>
              </a:lnSpc>
              <a:spcBef>
                <a:spcPts val="901"/>
              </a:spcBef>
              <a:buNone/>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Gestion et automatisation du déploiement grâce à </a:t>
            </a:r>
            <a:r>
              <a:rPr lang="fr-FR" sz="1500" spc="-1" dirty="0" err="1">
                <a:solidFill>
                  <a:srgbClr val="000000"/>
                </a:solidFill>
                <a:latin typeface="Avenir Next LT Pro"/>
              </a:rPr>
              <a:t>kubernetes</a:t>
            </a:r>
            <a:r>
              <a:rPr lang="fr-FR" sz="1500" spc="-1" dirty="0">
                <a:solidFill>
                  <a:srgbClr val="000000"/>
                </a:solidFill>
                <a:latin typeface="Avenir Next LT Pro"/>
              </a:rPr>
              <a:t>/</a:t>
            </a:r>
            <a:r>
              <a:rPr lang="fr-FR" sz="1500" spc="-1" dirty="0" err="1">
                <a:solidFill>
                  <a:srgbClr val="000000"/>
                </a:solidFill>
                <a:latin typeface="Avenir Next LT Pro"/>
              </a:rPr>
              <a:t>helm</a:t>
            </a: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23003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Stratégies de trading</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Court Terme</a:t>
            </a:r>
            <a:r>
              <a:rPr lang="fr-FR" sz="1500" b="0" strike="noStrike" spc="-1" dirty="0">
                <a:solidFill>
                  <a:srgbClr val="000000"/>
                </a:solidFill>
                <a:latin typeface="Avenir Next LT Pro"/>
              </a:rPr>
              <a:t>: Focus sur les cryptomonnaies les plus volatiles avec un script de flux de données en streaming.</a:t>
            </a:r>
          </a:p>
          <a:p>
            <a:pPr marL="0" indent="0">
              <a:lnSpc>
                <a:spcPct val="110000"/>
              </a:lnSpc>
              <a:spcBef>
                <a:spcPts val="901"/>
              </a:spcBef>
              <a:buClr>
                <a:srgbClr val="262626"/>
              </a:buClr>
              <a:buNone/>
            </a:pP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500" b="0" strike="noStrike" spc="-1" dirty="0">
                <a:solidFill>
                  <a:srgbClr val="000000"/>
                </a:solidFill>
                <a:latin typeface="Avenir Next LT Pro"/>
              </a:rPr>
              <a:t>« Nous avons choisi de présenter ces différentes stratégies non pas pour leur efficacité en tant que robots de trading, mais pour montrer la robustesse et la flexibilité de notre architecture de données.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384488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des données : Architecture, streaming et pré-</a:t>
            </a:r>
            <a:r>
              <a:rPr lang="fr-FR" sz="1500" strike="noStrike" spc="-1" dirty="0" err="1">
                <a:solidFill>
                  <a:srgbClr val="2A168C"/>
                </a:solidFill>
                <a:latin typeface="Avenir Next LT Pro"/>
              </a:rPr>
              <a:t>processing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Stockage des données : SQL ou MongoDB</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L'algorithme et les stratégies de trading</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 Docker,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Orchestration et Scalabilité :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Loïc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Dockeriser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a:t>
                    </a:r>
                    <a:r>
                      <a:rPr lang="fr-FR" sz="1100" dirty="0" err="1">
                        <a:latin typeface="Times New Roman" panose="02020603050405020304" pitchFamily="18" charset="0"/>
                        <a:cs typeface="Times New Roman" panose="02020603050405020304" pitchFamily="18" charset="0"/>
                      </a:rPr>
                      <a:t>scraping</a:t>
                    </a:r>
                    <a:endParaRPr lang="fr-FR" sz="1100" dirty="0">
                      <a:latin typeface="Times New Roman" panose="02020603050405020304" pitchFamily="18" charset="0"/>
                      <a:cs typeface="Times New Roman" panose="02020603050405020304" pitchFamily="18" charset="0"/>
                    </a:endParaRP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97144"/>
            <a:ext cx="10058400" cy="1371600"/>
          </a:xfrm>
        </p:spPr>
        <p:txBody>
          <a:bodyPr/>
          <a:lstStyle/>
          <a:p>
            <a:r>
              <a:rPr lang="fr-FR" b="1" spc="-1" dirty="0">
                <a:solidFill>
                  <a:srgbClr val="DD8047"/>
                </a:solidFill>
                <a:latin typeface="Avenir Next LT Pro Light"/>
                <a:ea typeface="+mj-ea"/>
                <a:cs typeface="+mj-cs"/>
              </a:rPr>
              <a:t>Récolte</a:t>
            </a:r>
            <a:r>
              <a:rPr lang="fr-FR" dirty="0"/>
              <a:t> </a:t>
            </a:r>
            <a:r>
              <a:rPr lang="fr-FR" b="1" spc="-1" dirty="0">
                <a:solidFill>
                  <a:srgbClr val="DD8047"/>
                </a:solidFill>
                <a:latin typeface="Avenir Next LT Pro Light"/>
                <a:ea typeface="+mj-ea"/>
                <a:cs typeface="+mj-cs"/>
              </a:rPr>
              <a:t>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1066800" y="1560022"/>
            <a:ext cx="10058400" cy="4671813"/>
          </a:xfrm>
        </p:spPr>
        <p:txBody>
          <a:bodyPr>
            <a:normAutofit/>
          </a:bodyPr>
          <a:lstStyle/>
          <a:p>
            <a:pPr algn="just"/>
            <a:r>
              <a:rPr lang="fr-FR" b="1" dirty="0"/>
              <a:t>Différentes approches possibles:</a:t>
            </a:r>
          </a:p>
          <a:p>
            <a:pPr lvl="1" algn="just"/>
            <a:r>
              <a:rPr lang="fr-FR" dirty="0"/>
              <a:t>Scraper des sites spécialisés </a:t>
            </a:r>
          </a:p>
          <a:p>
            <a:pPr lvl="1" algn="just"/>
            <a:r>
              <a:rPr lang="fr-FR" dirty="0"/>
              <a:t>Utiliser les données publiques des blockchains directement</a:t>
            </a:r>
          </a:p>
          <a:p>
            <a:pPr lvl="1" algn="just"/>
            <a:r>
              <a:rPr lang="fr-FR" dirty="0"/>
              <a:t>Télécharger des BDD existantes</a:t>
            </a:r>
          </a:p>
          <a:p>
            <a:pPr lvl="1" algn="just"/>
            <a:r>
              <a:rPr lang="fr-FR" dirty="0">
                <a:solidFill>
                  <a:srgbClr val="74B230"/>
                </a:solidFill>
              </a:rPr>
              <a:t>Utiliser les APIs des plateformes d’échange (Binance, eToro, Zengo…)</a:t>
            </a:r>
          </a:p>
          <a:p>
            <a:pPr marL="274320" lvl="1" indent="0" algn="just">
              <a:buNone/>
            </a:pPr>
            <a:endParaRPr lang="fr-FR" dirty="0"/>
          </a:p>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t>Scraping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Tree>
    <p:extLst>
      <p:ext uri="{BB962C8B-B14F-4D97-AF65-F5344CB8AC3E}">
        <p14:creationId xmlns:p14="http://schemas.microsoft.com/office/powerpoint/2010/main" val="289416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912</TotalTime>
  <Words>1981</Words>
  <Application>Microsoft Office PowerPoint</Application>
  <PresentationFormat>Grand écran</PresentationFormat>
  <Paragraphs>180</Paragraphs>
  <Slides>22</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22</vt:i4>
      </vt:variant>
    </vt:vector>
  </HeadingPairs>
  <TitlesOfParts>
    <vt:vector size="37"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vt:lpstr>
      <vt:lpstr>Données historiques - API Binance/PostgreSQL</vt:lpstr>
      <vt:lpstr>Données en temps réel - API Binance/PostgreSQL</vt:lpstr>
      <vt:lpstr>Analyse de sentiment - Scraping/MongoDB</vt:lpstr>
      <vt:lpstr>Stockage des données</vt:lpstr>
      <vt:lpstr>Machine learning</vt:lpstr>
      <vt:lpstr>Création d ’un dashboard</vt:lpstr>
      <vt:lpstr>Stratégies de trading</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76</cp:revision>
  <dcterms:created xsi:type="dcterms:W3CDTF">2023-09-07T11:49:58Z</dcterms:created>
  <dcterms:modified xsi:type="dcterms:W3CDTF">2023-10-09T14:19:03Z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